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7100888" cy="102330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7.jpe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\Desktop\oboik.ru_149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63688" y="332656"/>
            <a:ext cx="597666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Мастер – класс «Включение УМК на праздниках и утренниках в детском саду»</a:t>
            </a:r>
            <a:endParaRPr lang="ru-RU" sz="4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849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\Desktop\oboik.ru_149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admin\Desktop\фото умк\ФОТО 2\Старшая УМК\DSC0997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4896544" cy="36724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3" descr="C:\Users\admin\Desktop\фото умк\ФОТО 2\Старшая УМК\DSC0997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9926" y="2924944"/>
            <a:ext cx="5145062" cy="38587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0420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\Desktop\oboik.ru_149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admin\Desktop\фото умк\ФОТО 2\Старшая УМК\DSC0997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90071">
            <a:off x="385941" y="368511"/>
            <a:ext cx="4848809" cy="36366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esktop\фото умк\ФОТО 2\Старшая УМК\DSC0997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76023">
            <a:off x="3764508" y="2656681"/>
            <a:ext cx="5049741" cy="37873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1536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\Desktop\oboik.ru_149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admin\Desktop\фото умк\ФОТО 2\Старшая УМК\DSC0997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00507">
            <a:off x="525185" y="385948"/>
            <a:ext cx="4761021" cy="35707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фото умк\ФОТО 2\Старшая УМК\DSC0998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7249">
            <a:off x="3733343" y="2696975"/>
            <a:ext cx="4953041" cy="37147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15366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\Desktop\oboik.ru_149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admin\Desktop\фото умк\ФОТО 2\Старшая УМК\DSC0998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99312">
            <a:off x="285681" y="332655"/>
            <a:ext cx="5049052" cy="37867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esktop\фото умк\ФОТО 2\Старшая УМК\DSC0998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10643">
            <a:off x="3726738" y="2644114"/>
            <a:ext cx="5121060" cy="38407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15366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\Desktop\oboik.ru_149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admin\Desktop\фото умк\ФОТО 2\Старшая УМК\DSC0998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26876">
            <a:off x="278189" y="250203"/>
            <a:ext cx="5409092" cy="40568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admin\Desktop\фото умк\ФОТО 2\Старшая УМК\DSC0997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852936"/>
            <a:ext cx="5049052" cy="37867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15366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admin\Desktop\oboik.ru_149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admin\Desktop\фото умк\ФОТО 2\Старшая УМК\DSC0996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12" y="74259"/>
            <a:ext cx="5145064" cy="38587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admin\Desktop\фото умк\ФОТО 2\Старшая УМК\DSC0996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212976"/>
            <a:ext cx="4761020" cy="35707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20466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admin\Desktop\oboik.ru_149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admin\Desktop\фото умк\ФОТО 2\Старшая УМК\DSC0995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46844">
            <a:off x="467544" y="404664"/>
            <a:ext cx="4639136" cy="34793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admin\Desktop\фото умк\ФОТО 2\Старшая УМК\DSC0995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9634">
            <a:off x="3543863" y="2309147"/>
            <a:ext cx="5433094" cy="40748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72733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 descr="C:\Users\admin\Desktop\oboik.ru_149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admin\Desktop\фото умк\ФОТО 2\Старшая УМК\DSC0996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933" b="22580"/>
          <a:stretch/>
        </p:blipFill>
        <p:spPr bwMode="auto">
          <a:xfrm>
            <a:off x="323528" y="2764769"/>
            <a:ext cx="5049052" cy="39054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C:\Users\admin\Desktop\фото умк\ФОТО 2\Старшая УМК\DSC0995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0"/>
            <a:ext cx="4737018" cy="35527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696921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14</Words>
  <Application>Microsoft Office PowerPoint</Application>
  <PresentationFormat>Экран (4:3)</PresentationFormat>
  <Paragraphs>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4</cp:revision>
  <cp:lastPrinted>2016-05-24T14:06:15Z</cp:lastPrinted>
  <dcterms:created xsi:type="dcterms:W3CDTF">2016-05-23T07:13:36Z</dcterms:created>
  <dcterms:modified xsi:type="dcterms:W3CDTF">2016-05-24T17:22:15Z</dcterms:modified>
</cp:coreProperties>
</file>